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DEFD037-2C56-49C4-80B7-2DFB5C3462DF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357298"/>
            <a:ext cx="87868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План работы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«Сотвори Сам»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12.05.2020-по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27.05.2020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0198" t="17578" r="32467" b="9179"/>
          <a:stretch>
            <a:fillRect/>
          </a:stretch>
        </p:blipFill>
        <p:spPr bwMode="auto">
          <a:xfrm>
            <a:off x="2214546" y="1214422"/>
            <a:ext cx="485778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7158" y="285728"/>
            <a:ext cx="8786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12.05.2020</a:t>
            </a:r>
          </a:p>
          <a:p>
            <a:r>
              <a:rPr lang="ru-RU" dirty="0" smtClean="0"/>
              <a:t> тема занятия : «Письмо Ветерану»,пошаговый мастер-класс прилагается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0"/>
            <a:ext cx="607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13.05.2020</a:t>
            </a:r>
          </a:p>
          <a:p>
            <a:r>
              <a:rPr lang="ru-RU" dirty="0" smtClean="0"/>
              <a:t> тема занятия : «Открытка Ветерану»,пошаговый мастер-класс прилагается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 l="30234" t="17773" r="33528" b="6054"/>
          <a:stretch>
            <a:fillRect/>
          </a:stretch>
        </p:blipFill>
        <p:spPr bwMode="auto">
          <a:xfrm>
            <a:off x="2214546" y="1142984"/>
            <a:ext cx="4643470" cy="5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214290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19.05.2020</a:t>
            </a:r>
          </a:p>
          <a:p>
            <a:r>
              <a:rPr lang="ru-RU" dirty="0" smtClean="0"/>
              <a:t> тема занятия : «Кала из фетра»,пошаговый мастер-класс прилагается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9649" t="25390" r="33016" b="16171"/>
          <a:stretch>
            <a:fillRect/>
          </a:stretch>
        </p:blipFill>
        <p:spPr bwMode="auto">
          <a:xfrm>
            <a:off x="1714480" y="1285860"/>
            <a:ext cx="6007259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14290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20.05.2020</a:t>
            </a:r>
          </a:p>
          <a:p>
            <a:r>
              <a:rPr lang="ru-RU" dirty="0" smtClean="0"/>
              <a:t> тема занятия : «Подставка под кружку из фетра»,пошаговый </a:t>
            </a:r>
          </a:p>
          <a:p>
            <a:r>
              <a:rPr lang="ru-RU" dirty="0" smtClean="0"/>
              <a:t>                                     мастер-класс прилагается.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9649" t="21484" r="33565" b="13086"/>
          <a:stretch>
            <a:fillRect/>
          </a:stretch>
        </p:blipFill>
        <p:spPr bwMode="auto">
          <a:xfrm>
            <a:off x="2143108" y="1214422"/>
            <a:ext cx="542928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428604"/>
            <a:ext cx="6715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26.05.2020</a:t>
            </a:r>
            <a:endParaRPr lang="ru-RU" dirty="0" smtClean="0"/>
          </a:p>
          <a:p>
            <a:r>
              <a:rPr lang="ru-RU" dirty="0" smtClean="0"/>
              <a:t> тема занятия : </a:t>
            </a:r>
            <a:r>
              <a:rPr lang="ru-RU" dirty="0" smtClean="0"/>
              <a:t>«Астры </a:t>
            </a:r>
            <a:r>
              <a:rPr lang="ru-RU" smtClean="0"/>
              <a:t>из бумаги»,</a:t>
            </a:r>
            <a:r>
              <a:rPr lang="ru-RU" dirty="0" smtClean="0"/>
              <a:t>пошаговый </a:t>
            </a:r>
          </a:p>
          <a:p>
            <a:r>
              <a:rPr lang="ru-RU" dirty="0" smtClean="0"/>
              <a:t>                                     мастер-класс прилагается.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0198" t="19531" r="33565" b="28711"/>
          <a:stretch>
            <a:fillRect/>
          </a:stretch>
        </p:blipFill>
        <p:spPr bwMode="auto">
          <a:xfrm>
            <a:off x="1643042" y="1643050"/>
            <a:ext cx="604931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500042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27.05.2020</a:t>
            </a:r>
            <a:endParaRPr lang="ru-RU" dirty="0" smtClean="0"/>
          </a:p>
          <a:p>
            <a:r>
              <a:rPr lang="ru-RU" dirty="0" smtClean="0"/>
              <a:t> тема занятия </a:t>
            </a:r>
            <a:r>
              <a:rPr lang="ru-RU" dirty="0" smtClean="0"/>
              <a:t>:</a:t>
            </a:r>
            <a:r>
              <a:rPr lang="ru-RU" dirty="0" smtClean="0"/>
              <a:t>П</a:t>
            </a:r>
            <a:r>
              <a:rPr lang="ru-RU" dirty="0" smtClean="0"/>
              <a:t>одведение итогов учебного года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</TotalTime>
  <Words>80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4</cp:revision>
  <dcterms:created xsi:type="dcterms:W3CDTF">2020-04-24T13:26:50Z</dcterms:created>
  <dcterms:modified xsi:type="dcterms:W3CDTF">2020-05-13T16:53:11Z</dcterms:modified>
</cp:coreProperties>
</file>